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 Black"/>
      <p:bold r:id="rId20"/>
      <p:boldItalic r:id="rId21"/>
    </p:embeddedFont>
    <p:embeddedFont>
      <p:font typeface="Raleway ExtraBold"/>
      <p:bold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.fntdata"/><Relationship Id="rId22" Type="http://schemas.openxmlformats.org/officeDocument/2006/relationships/font" Target="fonts/RalewayExtraBold-bold.fntdata"/><Relationship Id="rId21" Type="http://schemas.openxmlformats.org/officeDocument/2006/relationships/font" Target="fonts/RobotoBlack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Raleway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1162fa10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31162fa10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1162fa10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31162fa10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162fa10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1162fa10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1162fa104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31162fa10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1162fa1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31162fa1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1162fa1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31162fa1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1162fa10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31162fa10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2" name="Google Shape;14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 1">
  <p:cSld name="SECTION_HEADER_2_1">
    <p:bg>
      <p:bgPr>
        <a:solidFill>
          <a:srgbClr val="B7B7B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" name="Google Shape;25;p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" name="Google Shape;46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1" name="Google Shape;51;p6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3" name="Google Shape;63;p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6" name="Google Shape;96;p1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1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QFzMGeAchyM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696125" y="1125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chemeClr val="dk1"/>
                </a:solidFill>
              </a:rPr>
              <a:t>Doação para caridade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729450" y="2431375"/>
            <a:ext cx="61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ernardo Souza Cardoso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Luisa Nogueira Campos Silva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 Lopes Azevedo Araújo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29450" y="1902450"/>
            <a:ext cx="5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Trabalho Interdisciplinar: Bancos de Dados</a:t>
            </a:r>
            <a:endParaRPr b="0" i="0" sz="14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975" y="1166250"/>
            <a:ext cx="748152" cy="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599100" y="82420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Obrigado!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29450" y="2118000"/>
            <a:ext cx="72888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</a:t>
            </a: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 do projeto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#2 -</a:t>
            </a: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Caminhada de desenvolvimento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#3 -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 de Sistemas Inteligentes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#4 -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Implementação dos Recursos  Inteligentes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Visão geral do projeto</a:t>
            </a:r>
            <a:endParaRPr sz="2400"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4928700" y="440225"/>
            <a:ext cx="3079251" cy="437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49800"/>
              </a:srgbClr>
            </a:outerShdw>
          </a:effectLst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850" y="2357150"/>
            <a:ext cx="1635600" cy="160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03" name="Google Shape;203;p21"/>
          <p:cNvSpPr/>
          <p:nvPr/>
        </p:nvSpPr>
        <p:spPr>
          <a:xfrm>
            <a:off x="1848288" y="1590175"/>
            <a:ext cx="1070700" cy="431100"/>
          </a:xfrm>
          <a:prstGeom prst="roundRect">
            <a:avLst>
              <a:gd fmla="val 16667" name="adj"/>
            </a:avLst>
          </a:prstGeom>
          <a:solidFill>
            <a:srgbClr val="53C6A1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33333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Logo</a:t>
            </a:r>
            <a:endParaRPr b="0" i="0" sz="1400" u="none" cap="none" strike="noStrike">
              <a:solidFill>
                <a:srgbClr val="33333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1522500" y="4088825"/>
            <a:ext cx="1721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Quem necessita?</a:t>
            </a:r>
            <a:endParaRPr b="0" i="0" sz="1900" u="none" cap="none" strike="noStrike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286850" y="19669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informações e confiabilidade delas;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805640" y="2536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286850" y="25003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Quem são e onde estão as instituições que recebem doações;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805640" y="3069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286850" y="30337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divulgação, sem um canal centralizado para doações;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805640" y="3602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1286850" y="35671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Problematização impulsionada pela pandemia.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Problemas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3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Motivação e objetivo</a:t>
            </a: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805640" y="2840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805640" y="3679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829650" y="1892725"/>
            <a:ext cx="715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Fornecer funcionalidades que permitam que uma doação seja efetuada, através das informações fornecidas pelas próprias instituições;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811950" y="28282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a interação entre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instituições, através da divulgação em conjunto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803800" y="36790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que instituições interessadas no projeto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ingressem</a:t>
            </a: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na plataforma para fazer parte do sistema.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Caminhada de desenvolvimento</a:t>
            </a:r>
            <a:endParaRPr sz="2400"/>
          </a:p>
        </p:txBody>
      </p:sp>
      <p:sp>
        <p:nvSpPr>
          <p:cNvPr id="237" name="Google Shape;237;p24"/>
          <p:cNvSpPr/>
          <p:nvPr/>
        </p:nvSpPr>
        <p:spPr>
          <a:xfrm>
            <a:off x="805650" y="1545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212400" y="1545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primeiro passo foi aprimorar o trabalho desenvolvido pela equipe no semestre passado.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805650" y="1926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212400" y="1926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Logo depois pensar nas novas funcionalidades e como seriam implementadas no projeto.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212400" y="3450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desenvolver o chatbot foi feito uma IS Canvas, assim definindo melhor a ideia.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805650" y="2688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212400" y="2688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Ao implementar o banco de dados e estabelecer a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conexão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do front-end com o back-end foi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decidido implementar uma IA.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805650" y="2307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212400" y="2307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Assim que a ideia já estava clara, começamos a aprender mais sobre como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implementarmos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um banco de dados no site.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212400" y="4212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último, implementamos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 chat no nosso front-end e finalizamos o projeto hospedando ele na web.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805650" y="3069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212400" y="3069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Escolhemos desenvolver um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chatbot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para que os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tirassem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suas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dúvidas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já que 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contava com um suporte.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212400" y="3831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 isso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utilizamos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 plataforma Azure e criamos um bot de QnA (Questions and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Answers).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805650" y="3450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805650" y="3831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805650" y="4212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Intelligent System Canvas</a:t>
            </a:r>
            <a:endParaRPr sz="2400"/>
          </a:p>
        </p:txBody>
      </p:sp>
      <p:sp>
        <p:nvSpPr>
          <p:cNvPr id="259" name="Google Shape;259;p25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7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50" y="1440400"/>
            <a:ext cx="6176899" cy="3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Chat-bot</a:t>
            </a:r>
            <a:endParaRPr sz="2400"/>
          </a:p>
        </p:txBody>
      </p:sp>
      <p:sp>
        <p:nvSpPr>
          <p:cNvPr id="267" name="Google Shape;267;p26"/>
          <p:cNvSpPr txBox="1"/>
          <p:nvPr/>
        </p:nvSpPr>
        <p:spPr>
          <a:xfrm>
            <a:off x="727650" y="1525050"/>
            <a:ext cx="3844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equipe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desenvolveu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um chatbot de perguntas e respostas com o intuito de tirar as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dúvidas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frequentes que os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usuários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podem ter ao utilizar o nosso site.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Foi pensado em como o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pode interagir fazendo diversos testes e assegurando que ele terá uma boa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experiência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ao utilizar o serviço.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Utilizamos dos serviços da Azure e usamos a ferramenta de QnA Maker para elaborar as perguntas e respostas de maneira que o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digite sua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dúvida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maneira parecida com a definida e o bot identifique a resposta correta automaticamente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8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475" y="372825"/>
            <a:ext cx="2395900" cy="46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Projeto final</a:t>
            </a:r>
            <a:endParaRPr sz="2400"/>
          </a:p>
        </p:txBody>
      </p:sp>
      <p:sp>
        <p:nvSpPr>
          <p:cNvPr id="275" name="Google Shape;275;p27"/>
          <p:cNvSpPr txBox="1"/>
          <p:nvPr/>
        </p:nvSpPr>
        <p:spPr>
          <a:xfrm>
            <a:off x="727650" y="1525050"/>
            <a:ext cx="384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Demonstração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 aplicação funcional e da interação do front-end com o back-end com o banco de dados.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Clique aqui para abrir o vídeo.</a:t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9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025" y="1525050"/>
            <a:ext cx="1635600" cy="160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78" name="Google Shape;278;p27"/>
          <p:cNvSpPr txBox="1"/>
          <p:nvPr/>
        </p:nvSpPr>
        <p:spPr>
          <a:xfrm>
            <a:off x="5988675" y="3256725"/>
            <a:ext cx="1721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Quem necessita?</a:t>
            </a:r>
            <a:endParaRPr b="0" i="0" sz="1900" u="none" cap="none" strike="noStrike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